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3212" r:id="rId3"/>
    <p:sldId id="3213" r:id="rId4"/>
    <p:sldId id="3214" r:id="rId5"/>
    <p:sldId id="3215" r:id="rId6"/>
    <p:sldId id="3216" r:id="rId7"/>
    <p:sldId id="3217" r:id="rId8"/>
    <p:sldId id="3218" r:id="rId9"/>
    <p:sldId id="3219" r:id="rId10"/>
    <p:sldId id="3220" r:id="rId11"/>
    <p:sldId id="3221" r:id="rId12"/>
    <p:sldId id="3222" r:id="rId13"/>
    <p:sldId id="3223" r:id="rId14"/>
    <p:sldId id="3224" r:id="rId15"/>
    <p:sldId id="3225" r:id="rId16"/>
    <p:sldId id="3226" r:id="rId17"/>
    <p:sldId id="3227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50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278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891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560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500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0722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7073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548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256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213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4233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9490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74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1296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539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292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862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631690" y="2636945"/>
            <a:ext cx="9216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分式的乘除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640" y="764815"/>
            <a:ext cx="10368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小亮的解答是否正确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如有错误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错在第几步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错误的原因是什么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640" y="2996970"/>
            <a:ext cx="100807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错在第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错误的原因是没有按运算顺序进行计算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640" y="476795"/>
            <a:ext cx="4544834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请给出正确的解答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983645" y="1412860"/>
                <a:ext cx="6096000" cy="38416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1412860"/>
                <a:ext cx="6096000" cy="3841629"/>
              </a:xfrm>
              <a:prstGeom prst="rect">
                <a:avLst/>
              </a:prstGeom>
              <a:blipFill>
                <a:blip r:embed="rId3"/>
                <a:stretch>
                  <a:fillRect l="-3000" b="-1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172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767630" y="404790"/>
                <a:ext cx="11424370" cy="5233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-3=0,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36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04790"/>
                <a:ext cx="11424370" cy="5233997"/>
              </a:xfrm>
              <a:prstGeom prst="rect">
                <a:avLst/>
              </a:prstGeom>
              <a:blipFill>
                <a:blip r:embed="rId3"/>
                <a:stretch>
                  <a:fillRect l="-1654" b="-1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22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548800"/>
                <a:ext cx="10440725" cy="5101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  <m:sSup>
                                  <m:sSup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  <m:sSup>
                                  <m:sSup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𝒂</m:t>
                                    </m:r>
                                  </m:e>
                                  <m:sup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endChr m:val=""/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548800"/>
                <a:ext cx="10440725" cy="5101781"/>
              </a:xfrm>
              <a:prstGeom prst="rect">
                <a:avLst/>
              </a:prstGeom>
              <a:blipFill>
                <a:blip r:embed="rId3"/>
                <a:stretch>
                  <a:fillRect l="-1751" r="-1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23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628209" y="656645"/>
            <a:ext cx="2871772" cy="5544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88989" y="1438086"/>
                <a:ext cx="6516336" cy="11002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89" y="1438086"/>
                <a:ext cx="6516336" cy="1100238"/>
              </a:xfrm>
              <a:prstGeom prst="rect">
                <a:avLst/>
              </a:prstGeom>
              <a:blipFill>
                <a:blip r:embed="rId4"/>
                <a:stretch>
                  <a:fillRect l="-2806" r="-2245" b="-2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8611236" y="1665039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256668" y="2787354"/>
                <a:ext cx="6096000" cy="251671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668" y="2787354"/>
                <a:ext cx="6096000" cy="2516715"/>
              </a:xfrm>
              <a:prstGeom prst="rect">
                <a:avLst/>
              </a:prstGeom>
              <a:blipFill>
                <a:blip r:embed="rId5"/>
                <a:stretch>
                  <a:fillRect l="-3000" b="-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9305335" y="168791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707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407605" y="620805"/>
                <a:ext cx="11496375" cy="47838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则代数式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𝒚𝒛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𝒛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y-z=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z-x=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k.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k.∴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endChr m:val=""/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e>
                            </m:d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𝒛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𝟐𝟎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05" y="620805"/>
                <a:ext cx="11496375" cy="4783874"/>
              </a:xfrm>
              <a:prstGeom prst="rect">
                <a:avLst/>
              </a:prstGeom>
              <a:blipFill>
                <a:blip r:embed="rId3"/>
                <a:stretch>
                  <a:fillRect l="-1644" r="-1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919710" y="1628875"/>
                <a:ext cx="840295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710" y="1628875"/>
                <a:ext cx="840295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936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22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charRg st="122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charRg st="122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51615" y="548800"/>
            <a:ext cx="10759677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在学习了分式乘除法后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老师给出了这样一道题目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695625" y="1366973"/>
                <a:ext cx="11088770" cy="4241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）（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多数同学无从下手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聪明的小明将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变形为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然后运用平方差公式轻松地解决了问题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你知道他是怎么做的吗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366973"/>
                <a:ext cx="11088770" cy="4241802"/>
              </a:xfrm>
              <a:prstGeom prst="rect">
                <a:avLst/>
              </a:prstGeom>
              <a:blipFill>
                <a:blip r:embed="rId3"/>
                <a:stretch>
                  <a:fillRect l="-1649" r="-1704" b="-20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11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767630" y="764815"/>
                <a:ext cx="10800750" cy="50382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zh-CN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𝟖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zh-CN" altLang="zh-CN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𝟖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zh-CN" altLang="zh-CN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𝟖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𝟖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zh-CN" altLang="zh-CN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𝟏𝟔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𝟏𝟔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zh-CN" altLang="zh-CN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:r>
                  <a:rPr lang="en-US" altLang="zh-CN" sz="3600" b="1" i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𝟏𝟓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764815"/>
                <a:ext cx="10800750" cy="5038239"/>
              </a:xfrm>
              <a:prstGeom prst="rect">
                <a:avLst/>
              </a:prstGeom>
              <a:blipFill>
                <a:blip r:embed="rId3"/>
                <a:stretch>
                  <a:fillRect l="-1749" r="-5926" b="-9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99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8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880" y="521424"/>
            <a:ext cx="2880200" cy="5173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551615" y="1134055"/>
                <a:ext cx="6882590" cy="1045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·河北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134055"/>
                <a:ext cx="6882590" cy="1045030"/>
              </a:xfrm>
              <a:prstGeom prst="rect">
                <a:avLst/>
              </a:prstGeom>
              <a:blipFill>
                <a:blip r:embed="rId4"/>
                <a:stretch>
                  <a:fillRect l="-2655" r="-1947" b="-7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9866849" y="1272546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602150" y="2274316"/>
                <a:ext cx="10728745" cy="975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D.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30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150" y="2274316"/>
                <a:ext cx="10728745" cy="975395"/>
              </a:xfrm>
              <a:prstGeom prst="rect">
                <a:avLst/>
              </a:prstGeom>
              <a:blipFill>
                <a:blip r:embed="rId5"/>
                <a:stretch>
                  <a:fillRect l="-1761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531618" y="3511381"/>
                <a:ext cx="9515297" cy="975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·陕西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化简分式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结果正确的是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18" y="3511381"/>
                <a:ext cx="9515297" cy="975588"/>
              </a:xfrm>
              <a:prstGeom prst="rect">
                <a:avLst/>
              </a:prstGeom>
              <a:blipFill>
                <a:blip r:embed="rId6"/>
                <a:stretch>
                  <a:fillRect l="-1922" r="-1153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9905853" y="3676009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551615" y="4879593"/>
                <a:ext cx="11062518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4879593"/>
                <a:ext cx="11062518" cy="892552"/>
              </a:xfrm>
              <a:prstGeom prst="rect">
                <a:avLst/>
              </a:prstGeom>
              <a:blipFill>
                <a:blip r:embed="rId7"/>
                <a:stretch>
                  <a:fillRect l="-1653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10503240" y="125720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529420" y="367666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403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23620" y="1268850"/>
            <a:ext cx="1116077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成都石室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大拖拉机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天耕地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公顷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小拖拉机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天耕地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公顷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大拖拉机的工作效率是小拖拉机的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658103" y="3758577"/>
                <a:ext cx="10872755" cy="1305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𝒃𝒎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03" y="3758577"/>
                <a:ext cx="10872755" cy="1305294"/>
              </a:xfrm>
              <a:prstGeom prst="rect">
                <a:avLst/>
              </a:prstGeom>
              <a:blipFill>
                <a:blip r:embed="rId3"/>
                <a:stretch>
                  <a:fillRect l="-1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10344295" y="285296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810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36035" y="639638"/>
            <a:ext cx="1036872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下列计算结果正确的有                      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002625" y="1700880"/>
                <a:ext cx="9341670" cy="26609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             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④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625" y="1700880"/>
                <a:ext cx="9341670" cy="2660985"/>
              </a:xfrm>
              <a:prstGeom prst="rect">
                <a:avLst/>
              </a:prstGeom>
              <a:blipFill>
                <a:blip r:embed="rId3"/>
                <a:stretch>
                  <a:fillRect l="-1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25537" y="4653085"/>
            <a:ext cx="99897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B.2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D.4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36225" y="90893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779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839635" y="188775"/>
                <a:ext cx="8919897" cy="19977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en-US" altLang="zh-CN" sz="3600" b="1" i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88775"/>
                <a:ext cx="8919897" cy="1997726"/>
              </a:xfrm>
              <a:prstGeom prst="rect">
                <a:avLst/>
              </a:prstGeom>
              <a:blipFill>
                <a:blip r:embed="rId3"/>
                <a:stretch>
                  <a:fillRect l="-21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839635" y="1628875"/>
                <a:ext cx="9301888" cy="37243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𝒙𝒚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628875"/>
                <a:ext cx="9301888" cy="3724353"/>
              </a:xfrm>
              <a:prstGeom prst="rect">
                <a:avLst/>
              </a:prstGeom>
              <a:blipFill>
                <a:blip r:embed="rId4"/>
                <a:stretch>
                  <a:fillRect l="-20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6312015" y="699940"/>
                <a:ext cx="1384866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015" y="699940"/>
                <a:ext cx="1384866" cy="975395"/>
              </a:xfrm>
              <a:prstGeom prst="rect">
                <a:avLst/>
              </a:prstGeom>
              <a:blipFill>
                <a:blip r:embed="rId5"/>
                <a:stretch>
                  <a:fillRect l="-13158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460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4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charRg st="47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772273" y="836820"/>
                <a:ext cx="6096000" cy="19141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273" y="836820"/>
                <a:ext cx="6096000" cy="1914114"/>
              </a:xfrm>
              <a:prstGeom prst="rect">
                <a:avLst/>
              </a:prstGeom>
              <a:blipFill>
                <a:blip r:embed="rId3"/>
                <a:stretch>
                  <a:fillRect l="-3100" b="-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5807980" y="836820"/>
                <a:ext cx="6096000" cy="154343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÷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𝒂𝒃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80" y="836820"/>
                <a:ext cx="6096000" cy="1543436"/>
              </a:xfrm>
              <a:prstGeom prst="rect">
                <a:avLst/>
              </a:prstGeom>
              <a:blipFill>
                <a:blip r:embed="rId4"/>
                <a:stretch>
                  <a:fillRect l="-3100" b="-14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805938" y="3501005"/>
                <a:ext cx="6096000" cy="17758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38" y="3501005"/>
                <a:ext cx="6096000" cy="1775807"/>
              </a:xfrm>
              <a:prstGeom prst="rect">
                <a:avLst/>
              </a:prstGeom>
              <a:blipFill>
                <a:blip r:embed="rId5"/>
                <a:stretch>
                  <a:fillRect l="-3000" b="-4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5785433" y="3341077"/>
                <a:ext cx="6096000" cy="18454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5433" y="3341077"/>
                <a:ext cx="6096000" cy="1845442"/>
              </a:xfrm>
              <a:prstGeom prst="rect">
                <a:avLst/>
              </a:prstGeom>
              <a:blipFill>
                <a:blip r:embed="rId6"/>
                <a:stretch>
                  <a:fillRect l="-3000" b="-4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73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6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6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74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charRg st="74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charRg st="74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9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905" y="468322"/>
            <a:ext cx="2376165" cy="360025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79610" y="930681"/>
            <a:ext cx="1123278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某数学老师在课堂上设计了一个接力游戏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用合作的方式完成分式化简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规则是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每人只能看到前一人给的式子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并进行一步计算得到结果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再将计算结果传递给下一人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最后完成化简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过程如图所示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接力中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自己负责的那一步出现错误的是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0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3454942" y="3793003"/>
            <a:ext cx="5282116" cy="13482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5625" y="5266299"/>
            <a:ext cx="10440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只有乙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zh-CN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丙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甲和丙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乙和丙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35850" y="31466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134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83645" y="1124840"/>
                <a:ext cx="10440725" cy="34317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1124840"/>
                <a:ext cx="10440725" cy="3431709"/>
              </a:xfrm>
              <a:prstGeom prst="rect">
                <a:avLst/>
              </a:prstGeom>
              <a:blipFill>
                <a:blip r:embed="rId3"/>
                <a:stretch>
                  <a:fillRect l="-17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6672040" y="1185758"/>
                <a:ext cx="1380506" cy="12279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40" y="1185758"/>
                <a:ext cx="1380506" cy="12279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6672040" y="3501005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0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199660" y="764815"/>
                <a:ext cx="9720675" cy="44248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下面是小亮计算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的过程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÷(-1)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60" y="764815"/>
                <a:ext cx="9720675" cy="4424801"/>
              </a:xfrm>
              <a:prstGeom prst="rect">
                <a:avLst/>
              </a:prstGeom>
              <a:blipFill>
                <a:blip r:embed="rId3"/>
                <a:stretch>
                  <a:fillRect l="-1945" b="-1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05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1597</TotalTime>
  <Words>395</Words>
  <Application>Microsoft Office PowerPoint</Application>
  <PresentationFormat>宽屏</PresentationFormat>
  <Paragraphs>72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123</cp:revision>
  <dcterms:created xsi:type="dcterms:W3CDTF">2024-04-24T12:16:48Z</dcterms:created>
  <dcterms:modified xsi:type="dcterms:W3CDTF">2024-11-12T13:07:00Z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